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C8CEE-FED7-440F-AC8F-38A290FA6BA9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A1523-3FB3-414D-A3BB-55298AC804BC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91983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A1523-3FB3-414D-A3BB-55298AC804BC}" type="slidenum">
              <a:rPr lang="en-ZW" smtClean="0"/>
              <a:t>12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86607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87147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654857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80083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58885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72750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67419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66627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53246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03038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5770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60137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B3D1-B2F1-4392-9DA8-A74D1B5FF8A8}" type="datetimeFigureOut">
              <a:rPr lang="en-ZW" smtClean="0"/>
              <a:t>4/22/2016</a:t>
            </a:fld>
            <a:endParaRPr lang="en-Z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B0ED5-E822-4944-8B41-79725DC25C2D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015756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W" dirty="0" smtClean="0"/>
              <a:t>Can eight Tomato plants be grown in 10 </a:t>
            </a:r>
            <a:r>
              <a:rPr lang="en-ZW" dirty="0" smtClean="0"/>
              <a:t>kg </a:t>
            </a:r>
            <a:r>
              <a:rPr lang="en-ZW" dirty="0" smtClean="0"/>
              <a:t>of soil?</a:t>
            </a:r>
            <a:endParaRPr lang="en-ZW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W" dirty="0" smtClean="0"/>
              <a:t>April - 2016</a:t>
            </a:r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857337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047312" y="874130"/>
            <a:ext cx="6687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Punch four small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7312" y="1483480"/>
            <a:ext cx="8264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North, South, East and West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27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194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2405" y="565658"/>
            <a:ext cx="8032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Plant two tomato seedlings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02405" y="1358873"/>
            <a:ext cx="4662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ear each stake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2027" y="2074969"/>
            <a:ext cx="8453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See what yield you get from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0263" y="2880912"/>
            <a:ext cx="6575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ight plants in 10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kg??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738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5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32972" y="0"/>
            <a:ext cx="5726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Drill drainage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2972" y="653793"/>
            <a:ext cx="4399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nd add gravel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25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665428" y="345321"/>
            <a:ext cx="8861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Cut four stakes and join them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8193" y="1006333"/>
            <a:ext cx="6955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 pairs at the thick end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7298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14" y="8813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439229" y="499557"/>
            <a:ext cx="7313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Punch four pairs of holes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9229" y="1259721"/>
            <a:ext cx="826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North, South, East and West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5456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202564" y="896164"/>
            <a:ext cx="3786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Binding wire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252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71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258588" y="752945"/>
            <a:ext cx="5674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Bind pairs together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23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849505" y="1149552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Add soil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46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872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83</Words>
  <Application>Microsoft Office PowerPoint</Application>
  <PresentationFormat>Widescreen</PresentationFormat>
  <Paragraphs>18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Can eight Tomato plants be grown in 10 kg of soil?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eight Tomato plants be grown in 10 kgs of soil?</dc:title>
  <dc:creator>Mr Whitaker</dc:creator>
  <cp:lastModifiedBy>Mr Whitaker</cp:lastModifiedBy>
  <cp:revision>4</cp:revision>
  <dcterms:created xsi:type="dcterms:W3CDTF">2016-04-22T12:50:35Z</dcterms:created>
  <dcterms:modified xsi:type="dcterms:W3CDTF">2016-04-22T12:03:27Z</dcterms:modified>
</cp:coreProperties>
</file>